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4" r:id="rId1"/>
  </p:sldMasterIdLst>
  <p:notesMasterIdLst>
    <p:notesMasterId r:id="rId21"/>
  </p:notesMasterIdLst>
  <p:sldIdLst>
    <p:sldId id="256" r:id="rId2"/>
    <p:sldId id="257" r:id="rId3"/>
    <p:sldId id="266" r:id="rId4"/>
    <p:sldId id="261" r:id="rId5"/>
    <p:sldId id="263" r:id="rId6"/>
    <p:sldId id="264" r:id="rId7"/>
    <p:sldId id="265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82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7956" autoAdjust="0"/>
  </p:normalViewPr>
  <p:slideViewPr>
    <p:cSldViewPr snapToGrid="0">
      <p:cViewPr varScale="1">
        <p:scale>
          <a:sx n="71" d="100"/>
          <a:sy n="71" d="100"/>
        </p:scale>
        <p:origin x="61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E143C1-3830-4B20-98F4-7CBB74AF22F3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985BC6-1226-4335-B614-5AD8691651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192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F103-BC34-4FE4-A40E-EDDEECFDA5D0}" type="datetimeFigureOut">
              <a:rPr lang="en-US" smtClean="0"/>
              <a:pPr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670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740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8783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5860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8577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735787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662362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6D93-FCAC-47E0-A2EE-787E62CA814C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6159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879A6-0FD0-4734-A311-86BFCA472E6E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156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042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227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799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508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603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052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874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944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BE451C3-0FF4-47C4-B829-773ADF60F88C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943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7396" y="1845008"/>
            <a:ext cx="8957652" cy="1029513"/>
          </a:xfrm>
        </p:spPr>
        <p:txBody>
          <a:bodyPr>
            <a:normAutofit/>
          </a:bodyPr>
          <a:lstStyle/>
          <a:p>
            <a:pPr algn="just"/>
            <a:r>
              <a:rPr lang="en-US" dirty="0"/>
              <a:t>Soil </a:t>
            </a:r>
            <a:r>
              <a:rPr lang="en-US" dirty="0" smtClean="0"/>
              <a:t>Classification-USCS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6840" t="54284" r="28220" b="15953"/>
          <a:stretch/>
        </p:blipFill>
        <p:spPr>
          <a:xfrm>
            <a:off x="5297213" y="3862552"/>
            <a:ext cx="5927835" cy="2207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66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4902" t="9591" r="17001" b="16918"/>
          <a:stretch/>
        </p:blipFill>
        <p:spPr>
          <a:xfrm>
            <a:off x="1529255" y="472966"/>
            <a:ext cx="8860221" cy="5376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80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6357" t="13039" r="16153" b="15625"/>
          <a:stretch/>
        </p:blipFill>
        <p:spPr>
          <a:xfrm>
            <a:off x="1718440" y="725214"/>
            <a:ext cx="8781393" cy="5218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40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022" t="10668" r="15547" b="12823"/>
          <a:stretch/>
        </p:blipFill>
        <p:spPr>
          <a:xfrm>
            <a:off x="1545021" y="551793"/>
            <a:ext cx="9033641" cy="5596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55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8657" t="6572" r="18334" b="15625"/>
          <a:stretch/>
        </p:blipFill>
        <p:spPr>
          <a:xfrm>
            <a:off x="2017986" y="252248"/>
            <a:ext cx="9270124" cy="6435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739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1566" t="5279" r="22334" b="17996"/>
          <a:stretch/>
        </p:blipFill>
        <p:spPr>
          <a:xfrm>
            <a:off x="2396359" y="157654"/>
            <a:ext cx="7299434" cy="561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516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023" t="12823" r="19424" b="8513"/>
          <a:stretch/>
        </p:blipFill>
        <p:spPr>
          <a:xfrm>
            <a:off x="1828801" y="520262"/>
            <a:ext cx="8529145" cy="5754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65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9143" t="5927" r="17970" b="13470"/>
          <a:stretch/>
        </p:blipFill>
        <p:spPr>
          <a:xfrm>
            <a:off x="2081048" y="204952"/>
            <a:ext cx="8182304" cy="5896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30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8658" t="11099" r="19182" b="10022"/>
          <a:stretch/>
        </p:blipFill>
        <p:spPr>
          <a:xfrm>
            <a:off x="2017986" y="583324"/>
            <a:ext cx="8087711" cy="5770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41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4901" t="8081" r="16759" b="14332"/>
          <a:stretch/>
        </p:blipFill>
        <p:spPr>
          <a:xfrm>
            <a:off x="1529255" y="362606"/>
            <a:ext cx="8891752" cy="5675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22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0353" t="28556" r="42448" b="28125"/>
          <a:stretch/>
        </p:blipFill>
        <p:spPr>
          <a:xfrm>
            <a:off x="65021" y="299544"/>
            <a:ext cx="7247979" cy="474542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20474" t="28557" r="43175" b="32219"/>
          <a:stretch/>
        </p:blipFill>
        <p:spPr>
          <a:xfrm>
            <a:off x="6371919" y="1939159"/>
            <a:ext cx="5639205" cy="444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143" t="7649" r="15547" b="16704"/>
          <a:stretch/>
        </p:blipFill>
        <p:spPr>
          <a:xfrm>
            <a:off x="2033750" y="551794"/>
            <a:ext cx="9017877" cy="553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62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3932" t="6789" r="14700" b="15409"/>
          <a:stretch/>
        </p:blipFill>
        <p:spPr>
          <a:xfrm>
            <a:off x="1986455" y="441435"/>
            <a:ext cx="9285890" cy="5691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787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4416" t="13686" r="16031" b="11099"/>
          <a:stretch/>
        </p:blipFill>
        <p:spPr>
          <a:xfrm>
            <a:off x="1466193" y="772510"/>
            <a:ext cx="9049407" cy="5502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85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144" t="21013" r="15063" b="13254"/>
          <a:stretch/>
        </p:blipFill>
        <p:spPr>
          <a:xfrm>
            <a:off x="1813035" y="646387"/>
            <a:ext cx="9080938" cy="4808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30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7567" t="7220" r="17850" b="15840"/>
          <a:stretch/>
        </p:blipFill>
        <p:spPr>
          <a:xfrm>
            <a:off x="1876098" y="299545"/>
            <a:ext cx="8403020" cy="5628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19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992" t="10021" r="17606" b="12392"/>
          <a:stretch/>
        </p:blipFill>
        <p:spPr>
          <a:xfrm>
            <a:off x="1671145" y="504496"/>
            <a:ext cx="8639503" cy="5675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719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386" t="7650" r="15305" b="15841"/>
          <a:stretch/>
        </p:blipFill>
        <p:spPr>
          <a:xfrm>
            <a:off x="1592317" y="331076"/>
            <a:ext cx="9017876" cy="5596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46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6719" t="13039" r="17365" b="22091"/>
          <a:stretch/>
        </p:blipFill>
        <p:spPr>
          <a:xfrm>
            <a:off x="1765738" y="725214"/>
            <a:ext cx="8576441" cy="4745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494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445</TotalTime>
  <Words>2</Words>
  <Application>Microsoft Office PowerPoint</Application>
  <PresentationFormat>Widescreen</PresentationFormat>
  <Paragraphs>1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Corbel</vt:lpstr>
      <vt:lpstr>Parallax</vt:lpstr>
      <vt:lpstr>Soil Classification-USCS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Dr.Lubna</dc:creator>
  <cp:lastModifiedBy>Dr.Lubna</cp:lastModifiedBy>
  <cp:revision>54</cp:revision>
  <dcterms:created xsi:type="dcterms:W3CDTF">2017-09-13T17:24:02Z</dcterms:created>
  <dcterms:modified xsi:type="dcterms:W3CDTF">2017-12-12T13:46:32Z</dcterms:modified>
</cp:coreProperties>
</file>